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268" r:id="rId3"/>
    <p:sldId id="269" r:id="rId4"/>
    <p:sldId id="27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3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7B4D8-1C88-4ED1-A31E-6FDA5685874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F59D3-DBE9-46A7-99C0-5A6B6886E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0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F59D3-DBE9-46A7-99C0-5A6B6886EA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221B3-EB0E-4FED-8875-05B55F75841F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02C5-9067-4BA0-9218-E912540776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:\Users\NGOCTHANH\Desktop\anh dep\725049hhwhm87hw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50567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spc="50" dirty="0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spc="50" dirty="0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spc="50" dirty="0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spc="50" dirty="0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spc="50" dirty="0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spc="50" dirty="0">
              <a:ln w="11430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3752671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hám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endParaRPr lang="en-US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 – 25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avatar_other_00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15478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38511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77381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3581400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21190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5236092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92763"/>
            <a:ext cx="8382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9398" y="1447800"/>
            <a:ext cx="7305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0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841899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186" y="5635015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2017 - 2018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8733IMG_2469 copy (FILEminimize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4343400" cy="30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m-sac-thuoc-nau-to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563"/>
            <a:ext cx="4648200" cy="30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am-chen-bat-trang-cao-c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641273" cy="366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ải xuống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343400" cy="3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Don-v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"/>
            <a:ext cx="4537364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co-vat-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46765"/>
            <a:ext cx="4509655" cy="33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ngoi-lop-nha_gomsuxaydungvn_2-593x3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46765"/>
            <a:ext cx="4572000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uonghobanggomsulinhvattuoidantrong12congi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509654" cy="34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.SC-201705171035\Desktop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4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.SC-201705171035\Desktop\lua van phuc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.SC-201705171035\Desktop\images94978_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4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giang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2 5"/>
          <p:cNvSpPr/>
          <p:nvPr/>
        </p:nvSpPr>
        <p:spPr>
          <a:xfrm>
            <a:off x="838200" y="762000"/>
            <a:ext cx="7315200" cy="35814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Trò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chơi</a:t>
            </a:r>
            <a:r>
              <a:rPr lang="en-US" sz="4000" dirty="0" smtClean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Bé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thông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thái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giang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533400" y="762000"/>
            <a:ext cx="7620000" cy="5257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Trò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chơi</a:t>
            </a:r>
            <a:r>
              <a:rPr lang="en-US" sz="4000" dirty="0" smtClean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Bé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tập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làm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người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thợ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gốm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0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03" y="251160"/>
            <a:ext cx="92948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59" y="20701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225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hoa nhap nhay 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750" y="-796591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oa nhap nhay 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96150" y="-79659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220266" y="1449964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459">
            <a:off x="7218592" y="1804776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518064" y="3841174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96182" y="2967335"/>
            <a:ext cx="8351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Kính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thầy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mạnh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khỏe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26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giang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457200"/>
            <a:ext cx="43229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1524000"/>
            <a:ext cx="762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1.Kiến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endParaRPr lang="en-US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2.Kỹ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giang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304801"/>
            <a:ext cx="27354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2954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endParaRPr lang="en-US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Loa,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Loto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Men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0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óng sự quy trình làm Gốm Bát Tràng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600"/>
            <a:ext cx="8229600" cy="5889625"/>
          </a:xfrm>
        </p:spPr>
      </p:pic>
    </p:spTree>
    <p:extLst>
      <p:ext uri="{BB962C8B-B14F-4D97-AF65-F5344CB8AC3E}">
        <p14:creationId xmlns:p14="http://schemas.microsoft.com/office/powerpoint/2010/main" val="168476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chond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SC-201705171035\Desktop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SC-201705171035\Desktop\phu-nu-bat-trang-5_QFXI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phum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nungg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8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370</Words>
  <Application>Microsoft Office PowerPoint</Application>
  <PresentationFormat>On-screen Show (4:3)</PresentationFormat>
  <Paragraphs>43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huy_ctn</cp:lastModifiedBy>
  <cp:revision>26</cp:revision>
  <dcterms:created xsi:type="dcterms:W3CDTF">2017-11-01T05:15:51Z</dcterms:created>
  <dcterms:modified xsi:type="dcterms:W3CDTF">2018-02-27T05:45:21Z</dcterms:modified>
</cp:coreProperties>
</file>